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309" r:id="rId4"/>
    <p:sldId id="318" r:id="rId5"/>
    <p:sldId id="326" r:id="rId6"/>
    <p:sldId id="319" r:id="rId7"/>
    <p:sldId id="304" r:id="rId8"/>
    <p:sldId id="320" r:id="rId9"/>
    <p:sldId id="321" r:id="rId10"/>
    <p:sldId id="310" r:id="rId11"/>
    <p:sldId id="322" r:id="rId12"/>
    <p:sldId id="323" r:id="rId13"/>
    <p:sldId id="312" r:id="rId14"/>
    <p:sldId id="324" r:id="rId15"/>
    <p:sldId id="325" r:id="rId16"/>
    <p:sldId id="317" r:id="rId17"/>
    <p:sldId id="286" r:id="rId18"/>
  </p:sldIdLst>
  <p:sldSz cx="12192000" cy="6858000"/>
  <p:notesSz cx="6858000" cy="9144000"/>
  <p:defaultTextStyle>
    <a:lvl1pPr defTabSz="457200">
      <a:defRPr>
        <a:latin typeface="Century Gothic"/>
        <a:ea typeface="Century Gothic"/>
        <a:cs typeface="Century Gothic"/>
        <a:sym typeface="Century Gothic"/>
      </a:defRPr>
    </a:lvl1pPr>
    <a:lvl2pPr indent="457200" defTabSz="457200">
      <a:defRPr>
        <a:latin typeface="Century Gothic"/>
        <a:ea typeface="Century Gothic"/>
        <a:cs typeface="Century Gothic"/>
        <a:sym typeface="Century Gothic"/>
      </a:defRPr>
    </a:lvl2pPr>
    <a:lvl3pPr indent="914400" defTabSz="457200">
      <a:defRPr>
        <a:latin typeface="Century Gothic"/>
        <a:ea typeface="Century Gothic"/>
        <a:cs typeface="Century Gothic"/>
        <a:sym typeface="Century Gothic"/>
      </a:defRPr>
    </a:lvl3pPr>
    <a:lvl4pPr indent="1371600" defTabSz="457200">
      <a:defRPr>
        <a:latin typeface="Century Gothic"/>
        <a:ea typeface="Century Gothic"/>
        <a:cs typeface="Century Gothic"/>
        <a:sym typeface="Century Gothic"/>
      </a:defRPr>
    </a:lvl4pPr>
    <a:lvl5pPr indent="1828800" defTabSz="457200">
      <a:defRPr>
        <a:latin typeface="Century Gothic"/>
        <a:ea typeface="Century Gothic"/>
        <a:cs typeface="Century Gothic"/>
        <a:sym typeface="Century Gothic"/>
      </a:defRPr>
    </a:lvl5pPr>
    <a:lvl6pPr indent="2286000" defTabSz="457200">
      <a:defRPr>
        <a:latin typeface="Century Gothic"/>
        <a:ea typeface="Century Gothic"/>
        <a:cs typeface="Century Gothic"/>
        <a:sym typeface="Century Gothic"/>
      </a:defRPr>
    </a:lvl6pPr>
    <a:lvl7pPr indent="2743200" defTabSz="457200">
      <a:defRPr>
        <a:latin typeface="Century Gothic"/>
        <a:ea typeface="Century Gothic"/>
        <a:cs typeface="Century Gothic"/>
        <a:sym typeface="Century Gothic"/>
      </a:defRPr>
    </a:lvl7pPr>
    <a:lvl8pPr indent="3200400" defTabSz="457200">
      <a:defRPr>
        <a:latin typeface="Century Gothic"/>
        <a:ea typeface="Century Gothic"/>
        <a:cs typeface="Century Gothic"/>
        <a:sym typeface="Century Gothic"/>
      </a:defRPr>
    </a:lvl8pPr>
    <a:lvl9pPr indent="3657600" defTabSz="457200">
      <a:defRPr>
        <a:latin typeface="Century Gothic"/>
        <a:ea typeface="Century Gothic"/>
        <a:cs typeface="Century Gothic"/>
        <a:sym typeface="Century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8F8F8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3CCCB"/>
          </a:solidFill>
        </a:fill>
      </a:tcStyle>
    </a:wholeTbl>
    <a:band2H>
      <a:tcTxStyle/>
      <a:tcStyle>
        <a:tcBdr/>
        <a:fill>
          <a:solidFill>
            <a:srgbClr val="F9E7E7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F2E28"/>
          </a:solidFill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F2E28"/>
          </a:solidFill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F2E28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6E8CC"/>
          </a:solidFill>
        </a:fill>
      </a:tcStyle>
    </a:wholeTbl>
    <a:band2H>
      <a:tcTxStyle/>
      <a:tcStyle>
        <a:tcBdr/>
        <a:fill>
          <a:solidFill>
            <a:srgbClr val="FBF4E7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9BF35"/>
          </a:solidFill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9BF35"/>
          </a:solidFill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9BF3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EDEF2"/>
          </a:solidFill>
        </a:fill>
      </a:tcStyle>
    </a:wholeTbl>
    <a:band2H>
      <a:tcTxStyle/>
      <a:tcStyle>
        <a:tcBdr/>
        <a:fill>
          <a:solidFill>
            <a:srgbClr val="E8EFF8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A9BDC"/>
          </a:solidFill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A9BDC"/>
          </a:solidFill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A9BDC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F2E28"/>
          </a:solidFill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F2E28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508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254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SAMEDI 10 SEPTEMBRE 2016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212C4-8109-4890-B36D-8368C5B150B1}" type="datetimeFigureOut">
              <a:rPr lang="fr-FR" smtClean="0"/>
              <a:t>29/11/2017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FF6DB-1F7D-47F3-B0B2-CC115CD80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47173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 dirty="0"/>
          </a:p>
        </p:txBody>
      </p:sp>
      <p:sp>
        <p:nvSpPr>
          <p:cNvPr id="80" name="Shape 8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40786932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png" descr="C0-HD-BT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371600" y="88905"/>
            <a:ext cx="9448800" cy="3539597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6000" cap="all">
                <a:solidFill>
                  <a:srgbClr val="FFFFFF"/>
                </a:solidFill>
              </a:rPr>
              <a:t>Texte du titre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371600" y="3632201"/>
            <a:ext cx="9448800" cy="240030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/>
            </a:lvl1pPr>
            <a:lvl2pPr marL="0" indent="457200">
              <a:buSzTx/>
              <a:buFontTx/>
              <a:buNone/>
              <a:defRPr sz="2000"/>
            </a:lvl2pPr>
            <a:lvl3pPr marL="0" indent="914400">
              <a:buSzTx/>
              <a:buFontTx/>
              <a:buNone/>
              <a:defRPr sz="2000"/>
            </a:lvl3pPr>
            <a:lvl4pPr marL="0" indent="1371600">
              <a:buSzTx/>
              <a:buFontTx/>
              <a:buNone/>
              <a:defRPr sz="2000"/>
            </a:lvl4pPr>
            <a:lvl5pPr marL="0" indent="1828800">
              <a:buSzTx/>
              <a:buFontTx/>
              <a:buNone/>
              <a:defRPr sz="2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Texte niveau 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Texte niveau 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Texte niveau 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Texte niveau 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Texte niveau 5</a:t>
            </a:r>
          </a:p>
        </p:txBody>
      </p:sp>
      <p:sp>
        <p:nvSpPr>
          <p:cNvPr id="10" name="Shape 10"/>
          <p:cNvSpPr>
            <a:spLocks noGrp="1"/>
          </p:cNvSpPr>
          <p:nvPr>
            <p:ph type="sldNum" sz="quarter" idx="2"/>
          </p:nvPr>
        </p:nvSpPr>
        <p:spPr>
          <a:xfrm>
            <a:off x="8077200" y="1491508"/>
            <a:ext cx="2743200" cy="2438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2.png" descr="C0-HD-BT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685800" y="709963"/>
            <a:ext cx="10820400" cy="2889605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3200" cap="all">
                <a:solidFill>
                  <a:srgbClr val="FFFFFF"/>
                </a:solidFill>
              </a:rPr>
              <a:t>Texte du titre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1024467" y="3599567"/>
            <a:ext cx="10130516" cy="1098199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Texte niveau 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Texte niveau 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Texte niveau 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Texte niveau 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Texte niveau 5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xfrm>
            <a:off x="10862451" y="441642"/>
            <a:ext cx="643749" cy="2438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image2.png" descr="C0-HD-BT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xfrm>
            <a:off x="1024467" y="746005"/>
            <a:ext cx="10151534" cy="2619551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3200" cap="all">
                <a:solidFill>
                  <a:srgbClr val="FFFFFF"/>
                </a:solidFill>
              </a:rPr>
              <a:t>Texte du titre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1"/>
          </p:nvPr>
        </p:nvSpPr>
        <p:spPr>
          <a:xfrm>
            <a:off x="1303864" y="3365555"/>
            <a:ext cx="9592738" cy="215894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400"/>
            </a:lvl1pPr>
            <a:lvl2pPr marL="0" indent="457200">
              <a:buSzTx/>
              <a:buFontTx/>
              <a:buNone/>
              <a:defRPr sz="1400"/>
            </a:lvl2pPr>
            <a:lvl3pPr marL="0" indent="914400">
              <a:buSzTx/>
              <a:buFontTx/>
              <a:buNone/>
              <a:defRPr sz="1400"/>
            </a:lvl3pPr>
            <a:lvl4pPr marL="0" indent="1371600">
              <a:buSzTx/>
              <a:buFontTx/>
              <a:buNone/>
              <a:defRPr sz="1400"/>
            </a:lvl4pPr>
            <a:lvl5pPr marL="0" indent="1828800">
              <a:buSzTx/>
              <a:buFontTx/>
              <a:buNone/>
              <a:defRPr sz="1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Texte niveau 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Texte niveau 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Texte niveau 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Texte niveau 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FFFFFF"/>
                </a:solidFill>
              </a:rPr>
              <a:t>Texte niveau 5</a:t>
            </a:r>
          </a:p>
        </p:txBody>
      </p:sp>
      <p:sp>
        <p:nvSpPr>
          <p:cNvPr id="54" name="Shape 54"/>
          <p:cNvSpPr>
            <a:spLocks noGrp="1"/>
          </p:cNvSpPr>
          <p:nvPr>
            <p:ph type="sldNum" sz="quarter" idx="2"/>
          </p:nvPr>
        </p:nvSpPr>
        <p:spPr>
          <a:xfrm>
            <a:off x="10862451" y="441642"/>
            <a:ext cx="643749" cy="2438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 dirty="0"/>
          </a:p>
        </p:txBody>
      </p:sp>
      <p:sp>
        <p:nvSpPr>
          <p:cNvPr id="55" name="Shape 55"/>
          <p:cNvSpPr/>
          <p:nvPr/>
        </p:nvSpPr>
        <p:spPr>
          <a:xfrm>
            <a:off x="476250" y="557817"/>
            <a:ext cx="609600" cy="1336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8000" cap="all">
                <a:solidFill>
                  <a:srgbClr val="FFFFFF"/>
                </a:solidFill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8000" cap="all" dirty="0">
                <a:solidFill>
                  <a:srgbClr val="FFFFFF"/>
                </a:solidFill>
              </a:rPr>
              <a:t>“</a:t>
            </a:r>
          </a:p>
        </p:txBody>
      </p:sp>
      <p:sp>
        <p:nvSpPr>
          <p:cNvPr id="56" name="Shape 56"/>
          <p:cNvSpPr/>
          <p:nvPr/>
        </p:nvSpPr>
        <p:spPr>
          <a:xfrm>
            <a:off x="10984230" y="2325657"/>
            <a:ext cx="609601" cy="1336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8000" cap="all">
                <a:solidFill>
                  <a:srgbClr val="FFFFFF"/>
                </a:solidFill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8000" cap="all" dirty="0">
                <a:solidFill>
                  <a:srgbClr val="FFFFFF"/>
                </a:solidFill>
              </a:rPr>
              <a:t>”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image2.png" descr="C0-HD-BT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xfrm>
            <a:off x="1024495" y="0"/>
            <a:ext cx="10146187" cy="3636537"/>
          </a:xfrm>
          <a:prstGeom prst="rect">
            <a:avLst/>
          </a:prstGeom>
        </p:spPr>
        <p:txBody>
          <a:bodyPr anchor="b"/>
          <a:lstStyle>
            <a:lvl1pPr algn="l">
              <a:defRPr sz="3200"/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3200" cap="all">
                <a:solidFill>
                  <a:srgbClr val="FFFFFF"/>
                </a:solidFill>
              </a:rPr>
              <a:t>Texte du titre</a:t>
            </a:r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xfrm>
            <a:off x="1024467" y="3648314"/>
            <a:ext cx="10144654" cy="271438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Texte niveau 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Texte niveau 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Texte niveau 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Texte niveau 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Texte niveau 5</a:t>
            </a:r>
          </a:p>
        </p:txBody>
      </p:sp>
      <p:sp>
        <p:nvSpPr>
          <p:cNvPr id="61" name="Shape 61"/>
          <p:cNvSpPr>
            <a:spLocks noGrp="1"/>
          </p:cNvSpPr>
          <p:nvPr>
            <p:ph type="sldNum" sz="quarter" idx="2"/>
          </p:nvPr>
        </p:nvSpPr>
        <p:spPr>
          <a:xfrm>
            <a:off x="10862451" y="441642"/>
            <a:ext cx="643749" cy="2438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2895600" y="720087"/>
            <a:ext cx="8610600" cy="1387691"/>
          </a:xfrm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4000" cap="all">
                <a:solidFill>
                  <a:srgbClr val="FFFFFF"/>
                </a:solidFill>
              </a:rPr>
              <a:t>Texte du titre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xfrm>
            <a:off x="685800" y="2107777"/>
            <a:ext cx="3456433" cy="71162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Texte niveau 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Texte niveau 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Texte niveau 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Texte niveau 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Texte niveau 5</a:t>
            </a:r>
          </a:p>
        </p:txBody>
      </p:sp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xfrm>
            <a:off x="2895600" y="105507"/>
            <a:ext cx="8610600" cy="2608386"/>
          </a:xfrm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4000" cap="all">
                <a:solidFill>
                  <a:srgbClr val="FFFFFF"/>
                </a:solidFill>
              </a:rPr>
              <a:t>Texte du titre</a:t>
            </a:r>
          </a:p>
        </p:txBody>
      </p:sp>
      <p:sp>
        <p:nvSpPr>
          <p:cNvPr id="68" name="Shape 68"/>
          <p:cNvSpPr>
            <a:spLocks noGrp="1"/>
          </p:cNvSpPr>
          <p:nvPr>
            <p:ph type="body" idx="1"/>
          </p:nvPr>
        </p:nvSpPr>
        <p:spPr>
          <a:xfrm>
            <a:off x="688617" y="2713892"/>
            <a:ext cx="3451583" cy="215987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Texte niveau 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Texte niveau 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Texte niveau 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Texte niveau 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Texte niveau 5</a:t>
            </a:r>
          </a:p>
        </p:txBody>
      </p:sp>
      <p:sp>
        <p:nvSpPr>
          <p:cNvPr id="69" name="Shape 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2895600" y="627214"/>
            <a:ext cx="8610600" cy="1567346"/>
          </a:xfrm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4000" cap="all">
                <a:solidFill>
                  <a:srgbClr val="FFFFFF"/>
                </a:solidFill>
              </a:rPr>
              <a:t>Texte du titre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685800" y="2194559"/>
            <a:ext cx="10820400" cy="466344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 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 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 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 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 5</a:t>
            </a:r>
          </a:p>
        </p:txBody>
      </p:sp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image2.png" descr="C0-HD-BT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  <a:ln w="12700">
            <a:miter lim="400000"/>
          </a:ln>
        </p:spPr>
      </p:pic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9448800" y="0"/>
            <a:ext cx="2057400" cy="5393265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4000" cap="all">
                <a:solidFill>
                  <a:srgbClr val="FFFFFF"/>
                </a:solidFill>
              </a:rPr>
              <a:t>Texte du titre</a:t>
            </a:r>
          </a:p>
        </p:txBody>
      </p:sp>
      <p:sp>
        <p:nvSpPr>
          <p:cNvPr id="77" name="Shape 77"/>
          <p:cNvSpPr>
            <a:spLocks noGrp="1"/>
          </p:cNvSpPr>
          <p:nvPr>
            <p:ph type="body" idx="1"/>
          </p:nvPr>
        </p:nvSpPr>
        <p:spPr>
          <a:xfrm>
            <a:off x="1024465" y="745067"/>
            <a:ext cx="8204202" cy="5617634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 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 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 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 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 5</a:t>
            </a:r>
          </a:p>
        </p:txBody>
      </p:sp>
      <p:sp>
        <p:nvSpPr>
          <p:cNvPr id="78" name="Shape 78"/>
          <p:cNvSpPr>
            <a:spLocks noGrp="1"/>
          </p:cNvSpPr>
          <p:nvPr>
            <p:ph type="sldNum" sz="quarter" idx="2"/>
          </p:nvPr>
        </p:nvSpPr>
        <p:spPr>
          <a:xfrm>
            <a:off x="10862451" y="441642"/>
            <a:ext cx="643749" cy="2438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4000" cap="all">
                <a:solidFill>
                  <a:srgbClr val="FFFFFF"/>
                </a:solidFill>
              </a:rPr>
              <a:t>Texte du titre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 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 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 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 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 5</a:t>
            </a:r>
          </a:p>
        </p:txBody>
      </p:sp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2.png" descr="C0-HD-BT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xfrm>
            <a:off x="685800" y="0"/>
            <a:ext cx="10820400" cy="3555468"/>
          </a:xfrm>
          <a:prstGeom prst="rect">
            <a:avLst/>
          </a:prstGeom>
        </p:spPr>
        <p:txBody>
          <a:bodyPr anchor="b"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4000" cap="all">
                <a:solidFill>
                  <a:srgbClr val="FFFFFF"/>
                </a:solidFill>
              </a:rPr>
              <a:t>Texte du titre</a:t>
            </a:r>
          </a:p>
        </p:txBody>
      </p:sp>
      <p:sp>
        <p:nvSpPr>
          <p:cNvPr id="18" name="Shape 18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1" cy="2670175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</a:lvl1pPr>
            <a:lvl2pPr marL="0" indent="457200" algn="r">
              <a:buSzTx/>
              <a:buFontTx/>
              <a:buNone/>
            </a:lvl2pPr>
            <a:lvl3pPr marL="0" indent="914400" algn="r">
              <a:buSzTx/>
              <a:buFontTx/>
              <a:buNone/>
            </a:lvl3pPr>
            <a:lvl4pPr marL="0" indent="1371600" algn="r">
              <a:buSzTx/>
              <a:buFontTx/>
              <a:buNone/>
            </a:lvl4pPr>
            <a:lvl5pPr marL="0" indent="1828800" algn="r">
              <a:buSzTx/>
              <a:buFont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 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 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 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 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 5</a:t>
            </a:r>
          </a:p>
        </p:txBody>
      </p:sp>
      <p:sp>
        <p:nvSpPr>
          <p:cNvPr id="19" name="Shape 19"/>
          <p:cNvSpPr>
            <a:spLocks noGrp="1"/>
          </p:cNvSpPr>
          <p:nvPr>
            <p:ph type="sldNum" sz="quarter" idx="2"/>
          </p:nvPr>
        </p:nvSpPr>
        <p:spPr>
          <a:xfrm>
            <a:off x="10862451" y="441642"/>
            <a:ext cx="643749" cy="2438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2895600" y="627214"/>
            <a:ext cx="8610600" cy="1567346"/>
          </a:xfrm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4000" cap="all">
                <a:solidFill>
                  <a:srgbClr val="FFFFFF"/>
                </a:solidFill>
              </a:rPr>
              <a:t>Texte du titre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685800" y="2194559"/>
            <a:ext cx="5334000" cy="466344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 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 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 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 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 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xfrm>
            <a:off x="2895600" y="723107"/>
            <a:ext cx="8610600" cy="1373186"/>
          </a:xfrm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4000" cap="all">
                <a:solidFill>
                  <a:srgbClr val="FFFFFF"/>
                </a:solidFill>
              </a:rPr>
              <a:t>Texte du titre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914409" y="2096292"/>
            <a:ext cx="5079992" cy="91142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800"/>
            </a:lvl1pPr>
            <a:lvl2pPr marL="0" indent="457200">
              <a:buSzTx/>
              <a:buFontTx/>
              <a:buNone/>
              <a:defRPr sz="2800"/>
            </a:lvl2pPr>
            <a:lvl3pPr marL="0" indent="914400">
              <a:buSzTx/>
              <a:buFontTx/>
              <a:buNone/>
              <a:defRPr sz="2800"/>
            </a:lvl3pPr>
            <a:lvl4pPr marL="0" indent="1371600">
              <a:buSzTx/>
              <a:buFontTx/>
              <a:buNone/>
              <a:defRPr sz="2800"/>
            </a:lvl4pPr>
            <a:lvl5pPr marL="0" indent="1828800">
              <a:buSzTx/>
              <a:buFontTx/>
              <a:buNone/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Texte niveau 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Texte niveau 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Texte niveau 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Texte niveau 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Texte niveau 5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685800" y="0"/>
            <a:ext cx="4114800" cy="3124200"/>
          </a:xfrm>
          <a:prstGeom prst="rect">
            <a:avLst/>
          </a:prstGeom>
        </p:spPr>
        <p:txBody>
          <a:bodyPr anchor="b"/>
          <a:lstStyle>
            <a:lvl1pPr algn="l">
              <a:defRPr sz="3200"/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3200" cap="all">
                <a:solidFill>
                  <a:srgbClr val="FFFFFF"/>
                </a:solidFill>
              </a:rPr>
              <a:t>Texte du titre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4995581" y="107443"/>
            <a:ext cx="6510619" cy="6750557"/>
          </a:xfrm>
          <a:prstGeom prst="rect">
            <a:avLst/>
          </a:prstGeom>
        </p:spPr>
        <p:txBody>
          <a:bodyPr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 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 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 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 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 5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1" cy="1600200"/>
          </a:xfrm>
          <a:prstGeom prst="rect">
            <a:avLst/>
          </a:prstGeom>
        </p:spPr>
        <p:txBody>
          <a:bodyPr anchor="b"/>
          <a:lstStyle>
            <a:lvl1pPr algn="l">
              <a:defRPr sz="3200"/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3200" cap="all">
                <a:solidFill>
                  <a:srgbClr val="FFFFFF"/>
                </a:solidFill>
              </a:rPr>
              <a:t>Texte du titre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685800" y="3124199"/>
            <a:ext cx="6873241" cy="309448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Texte niveau 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Texte niveau 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Texte niveau 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Texte niveau 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Texte niveau 5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685776" y="4697360"/>
            <a:ext cx="10822035" cy="819356"/>
          </a:xfrm>
          <a:prstGeom prst="rect">
            <a:avLst/>
          </a:prstGeom>
        </p:spPr>
        <p:txBody>
          <a:bodyPr anchor="b"/>
          <a:lstStyle>
            <a:lvl1pPr algn="l">
              <a:defRPr sz="3200"/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3200" cap="all">
                <a:solidFill>
                  <a:srgbClr val="FFFFFF"/>
                </a:solidFill>
              </a:rPr>
              <a:t>Texte du titre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685800" y="5516714"/>
            <a:ext cx="10820400" cy="70197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Texte niveau 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Texte niveau 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Texte niveau 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Texte niveau 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Texte niveau 5</a:t>
            </a:r>
          </a:p>
        </p:txBody>
      </p:sp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‹N°›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 descr="C0-HD-TOP.png"/>
          <p:cNvPicPr/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2895600" y="627213"/>
            <a:ext cx="8610600" cy="15673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4000" cap="all">
                <a:solidFill>
                  <a:srgbClr val="FFFFFF"/>
                </a:solidFill>
              </a:rPr>
              <a:t>Texte du titre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663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 1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 2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 3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 4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FFFFFF"/>
                </a:solidFill>
              </a:rPr>
              <a:t>Texte niveau 5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8763000" y="441642"/>
            <a:ext cx="2743200" cy="2438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t>‹N°›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ransition spd="med"/>
  <p:txStyles>
    <p:titleStyle>
      <a:lvl1pPr algn="r">
        <a:lnSpc>
          <a:spcPct val="90000"/>
        </a:lnSpc>
        <a:defRPr sz="4000" cap="all">
          <a:solidFill>
            <a:srgbClr val="FFFFFF"/>
          </a:solidFill>
          <a:latin typeface="Century Gothic"/>
          <a:ea typeface="Century Gothic"/>
          <a:cs typeface="Century Gothic"/>
          <a:sym typeface="Century Gothic"/>
        </a:defRPr>
      </a:lvl1pPr>
      <a:lvl2pPr algn="r">
        <a:lnSpc>
          <a:spcPct val="90000"/>
        </a:lnSpc>
        <a:defRPr sz="4000" cap="all">
          <a:solidFill>
            <a:srgbClr val="FFFFFF"/>
          </a:solidFill>
          <a:latin typeface="Century Gothic"/>
          <a:ea typeface="Century Gothic"/>
          <a:cs typeface="Century Gothic"/>
          <a:sym typeface="Century Gothic"/>
        </a:defRPr>
      </a:lvl2pPr>
      <a:lvl3pPr algn="r">
        <a:lnSpc>
          <a:spcPct val="90000"/>
        </a:lnSpc>
        <a:defRPr sz="4000" cap="all">
          <a:solidFill>
            <a:srgbClr val="FFFFFF"/>
          </a:solidFill>
          <a:latin typeface="Century Gothic"/>
          <a:ea typeface="Century Gothic"/>
          <a:cs typeface="Century Gothic"/>
          <a:sym typeface="Century Gothic"/>
        </a:defRPr>
      </a:lvl3pPr>
      <a:lvl4pPr algn="r">
        <a:lnSpc>
          <a:spcPct val="90000"/>
        </a:lnSpc>
        <a:defRPr sz="4000" cap="all">
          <a:solidFill>
            <a:srgbClr val="FFFFFF"/>
          </a:solidFill>
          <a:latin typeface="Century Gothic"/>
          <a:ea typeface="Century Gothic"/>
          <a:cs typeface="Century Gothic"/>
          <a:sym typeface="Century Gothic"/>
        </a:defRPr>
      </a:lvl4pPr>
      <a:lvl5pPr algn="r">
        <a:lnSpc>
          <a:spcPct val="90000"/>
        </a:lnSpc>
        <a:defRPr sz="4000" cap="all">
          <a:solidFill>
            <a:srgbClr val="FFFFFF"/>
          </a:solidFill>
          <a:latin typeface="Century Gothic"/>
          <a:ea typeface="Century Gothic"/>
          <a:cs typeface="Century Gothic"/>
          <a:sym typeface="Century Gothic"/>
        </a:defRPr>
      </a:lvl5pPr>
      <a:lvl6pPr algn="r">
        <a:lnSpc>
          <a:spcPct val="90000"/>
        </a:lnSpc>
        <a:defRPr sz="4000" cap="all">
          <a:solidFill>
            <a:srgbClr val="FFFFFF"/>
          </a:solidFill>
          <a:latin typeface="Century Gothic"/>
          <a:ea typeface="Century Gothic"/>
          <a:cs typeface="Century Gothic"/>
          <a:sym typeface="Century Gothic"/>
        </a:defRPr>
      </a:lvl6pPr>
      <a:lvl7pPr algn="r">
        <a:lnSpc>
          <a:spcPct val="90000"/>
        </a:lnSpc>
        <a:defRPr sz="4000" cap="all">
          <a:solidFill>
            <a:srgbClr val="FFFFFF"/>
          </a:solidFill>
          <a:latin typeface="Century Gothic"/>
          <a:ea typeface="Century Gothic"/>
          <a:cs typeface="Century Gothic"/>
          <a:sym typeface="Century Gothic"/>
        </a:defRPr>
      </a:lvl7pPr>
      <a:lvl8pPr algn="r">
        <a:lnSpc>
          <a:spcPct val="90000"/>
        </a:lnSpc>
        <a:defRPr sz="4000" cap="all">
          <a:solidFill>
            <a:srgbClr val="FFFFFF"/>
          </a:solidFill>
          <a:latin typeface="Century Gothic"/>
          <a:ea typeface="Century Gothic"/>
          <a:cs typeface="Century Gothic"/>
          <a:sym typeface="Century Gothic"/>
        </a:defRPr>
      </a:lvl8pPr>
      <a:lvl9pPr algn="r">
        <a:lnSpc>
          <a:spcPct val="90000"/>
        </a:lnSpc>
        <a:defRPr sz="4000" cap="all">
          <a:solidFill>
            <a:srgbClr val="FFFFFF"/>
          </a:solidFill>
          <a:latin typeface="Century Gothic"/>
          <a:ea typeface="Century Gothic"/>
          <a:cs typeface="Century Gothic"/>
          <a:sym typeface="Century Gothic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200">
          <a:solidFill>
            <a:srgbClr val="FFFFFF"/>
          </a:solidFill>
          <a:latin typeface="Century Gothic"/>
          <a:ea typeface="Century Gothic"/>
          <a:cs typeface="Century Gothic"/>
          <a:sym typeface="Century Gothic"/>
        </a:defRPr>
      </a:lvl1pPr>
      <a:lvl2pPr marL="708659" indent="-251459">
        <a:lnSpc>
          <a:spcPct val="90000"/>
        </a:lnSpc>
        <a:spcBef>
          <a:spcPts val="1000"/>
        </a:spcBef>
        <a:buSzPct val="100000"/>
        <a:buFont typeface="Arial"/>
        <a:buChar char="•"/>
        <a:defRPr sz="2200">
          <a:solidFill>
            <a:srgbClr val="FFFFFF"/>
          </a:solidFill>
          <a:latin typeface="Century Gothic"/>
          <a:ea typeface="Century Gothic"/>
          <a:cs typeface="Century Gothic"/>
          <a:sym typeface="Century Gothic"/>
        </a:defRPr>
      </a:lvl2pPr>
      <a:lvl3pPr marL="1193800" indent="-279400">
        <a:lnSpc>
          <a:spcPct val="90000"/>
        </a:lnSpc>
        <a:spcBef>
          <a:spcPts val="1000"/>
        </a:spcBef>
        <a:buSzPct val="100000"/>
        <a:buFont typeface="Arial"/>
        <a:buChar char="•"/>
        <a:defRPr sz="2200">
          <a:solidFill>
            <a:srgbClr val="FFFFFF"/>
          </a:solidFill>
          <a:latin typeface="Century Gothic"/>
          <a:ea typeface="Century Gothic"/>
          <a:cs typeface="Century Gothic"/>
          <a:sym typeface="Century Gothic"/>
        </a:defRPr>
      </a:lvl3pPr>
      <a:lvl4pPr marL="1685925" indent="-314325">
        <a:lnSpc>
          <a:spcPct val="90000"/>
        </a:lnSpc>
        <a:spcBef>
          <a:spcPts val="1000"/>
        </a:spcBef>
        <a:buSzPct val="100000"/>
        <a:buFont typeface="Arial"/>
        <a:buChar char="•"/>
        <a:defRPr sz="2200">
          <a:solidFill>
            <a:srgbClr val="FFFFFF"/>
          </a:solidFill>
          <a:latin typeface="Century Gothic"/>
          <a:ea typeface="Century Gothic"/>
          <a:cs typeface="Century Gothic"/>
          <a:sym typeface="Century Gothic"/>
        </a:defRPr>
      </a:lvl4pPr>
      <a:lvl5pPr marL="2143125" indent="-314325">
        <a:lnSpc>
          <a:spcPct val="90000"/>
        </a:lnSpc>
        <a:spcBef>
          <a:spcPts val="1000"/>
        </a:spcBef>
        <a:buSzPct val="100000"/>
        <a:buFont typeface="Arial"/>
        <a:buChar char="•"/>
        <a:defRPr sz="2200">
          <a:solidFill>
            <a:srgbClr val="FFFFFF"/>
          </a:solidFill>
          <a:latin typeface="Century Gothic"/>
          <a:ea typeface="Century Gothic"/>
          <a:cs typeface="Century Gothic"/>
          <a:sym typeface="Century Gothic"/>
        </a:defRPr>
      </a:lvl5pPr>
      <a:lvl6pPr marL="2600325" indent="-314325">
        <a:lnSpc>
          <a:spcPct val="90000"/>
        </a:lnSpc>
        <a:spcBef>
          <a:spcPts val="1000"/>
        </a:spcBef>
        <a:buSzPct val="100000"/>
        <a:buFont typeface="Arial"/>
        <a:buChar char="•"/>
        <a:defRPr sz="2200">
          <a:solidFill>
            <a:srgbClr val="FFFFFF"/>
          </a:solidFill>
          <a:latin typeface="Century Gothic"/>
          <a:ea typeface="Century Gothic"/>
          <a:cs typeface="Century Gothic"/>
          <a:sym typeface="Century Gothic"/>
        </a:defRPr>
      </a:lvl6pPr>
      <a:lvl7pPr marL="3057525" indent="-314325">
        <a:lnSpc>
          <a:spcPct val="90000"/>
        </a:lnSpc>
        <a:spcBef>
          <a:spcPts val="1000"/>
        </a:spcBef>
        <a:buSzPct val="100000"/>
        <a:buFont typeface="Arial"/>
        <a:buChar char="•"/>
        <a:defRPr sz="2200">
          <a:solidFill>
            <a:srgbClr val="FFFFFF"/>
          </a:solidFill>
          <a:latin typeface="Century Gothic"/>
          <a:ea typeface="Century Gothic"/>
          <a:cs typeface="Century Gothic"/>
          <a:sym typeface="Century Gothic"/>
        </a:defRPr>
      </a:lvl7pPr>
      <a:lvl8pPr marL="3514725" indent="-314325">
        <a:lnSpc>
          <a:spcPct val="90000"/>
        </a:lnSpc>
        <a:spcBef>
          <a:spcPts val="1000"/>
        </a:spcBef>
        <a:buSzPct val="100000"/>
        <a:buFont typeface="Arial"/>
        <a:buChar char="•"/>
        <a:defRPr sz="2200">
          <a:solidFill>
            <a:srgbClr val="FFFFFF"/>
          </a:solidFill>
          <a:latin typeface="Century Gothic"/>
          <a:ea typeface="Century Gothic"/>
          <a:cs typeface="Century Gothic"/>
          <a:sym typeface="Century Gothic"/>
        </a:defRPr>
      </a:lvl8pPr>
      <a:lvl9pPr marL="3971925" indent="-314325">
        <a:lnSpc>
          <a:spcPct val="90000"/>
        </a:lnSpc>
        <a:spcBef>
          <a:spcPts val="1000"/>
        </a:spcBef>
        <a:buSzPct val="100000"/>
        <a:buFont typeface="Arial"/>
        <a:buChar char="•"/>
        <a:defRPr sz="2200">
          <a:solidFill>
            <a:srgbClr val="FFFFFF"/>
          </a:solidFill>
          <a:latin typeface="Century Gothic"/>
          <a:ea typeface="Century Gothic"/>
          <a:cs typeface="Century Gothic"/>
          <a:sym typeface="Century Gothic"/>
        </a:defRPr>
      </a:lvl9pPr>
    </p:bodyStyle>
    <p:otherStyle>
      <a:lvl1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1pPr>
      <a:lvl2pPr indent="457200"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2pPr>
      <a:lvl3pPr indent="914400"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3pPr>
      <a:lvl4pPr indent="1371600"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4pPr>
      <a:lvl5pPr indent="1828800"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5pPr>
      <a:lvl6pPr indent="2286000"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6pPr>
      <a:lvl7pPr indent="2743200"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7pPr>
      <a:lvl8pPr indent="3200400"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8pPr>
      <a:lvl9pPr indent="3657600"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13249" y="1447355"/>
            <a:ext cx="9448800" cy="1825097"/>
          </a:xfrm>
          <a:prstGeom prst="rect">
            <a:avLst/>
          </a:prstGeom>
        </p:spPr>
        <p:txBody>
          <a:bodyPr/>
          <a:lstStyle>
            <a:lvl1pPr defTabSz="896111">
              <a:defRPr sz="5880"/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lang="fr-FR" sz="5880" cap="all" dirty="0" smtClean="0">
                <a:solidFill>
                  <a:srgbClr val="FFFFFF"/>
                </a:solidFill>
              </a:rPr>
              <a:t>    projet </a:t>
            </a:r>
            <a:br>
              <a:rPr lang="fr-FR" sz="5880" cap="all" dirty="0" smtClean="0">
                <a:solidFill>
                  <a:srgbClr val="FFFFFF"/>
                </a:solidFill>
              </a:rPr>
            </a:br>
            <a:r>
              <a:rPr lang="fr-FR" sz="5880" cap="all" dirty="0" err="1" smtClean="0">
                <a:solidFill>
                  <a:srgbClr val="FFFFFF"/>
                </a:solidFill>
              </a:rPr>
              <a:t>ecole</a:t>
            </a:r>
            <a:r>
              <a:rPr lang="fr-FR" sz="5880" cap="all" dirty="0" smtClean="0">
                <a:solidFill>
                  <a:srgbClr val="FFFFFF"/>
                </a:solidFill>
              </a:rPr>
              <a:t> arbitrage</a:t>
            </a:r>
            <a:endParaRPr sz="5880" cap="all" dirty="0">
              <a:solidFill>
                <a:srgbClr val="FFFFFF"/>
              </a:solidFill>
            </a:endParaRPr>
          </a:p>
        </p:txBody>
      </p:sp>
      <p:sp>
        <p:nvSpPr>
          <p:cNvPr id="83" name="Shape 83"/>
          <p:cNvSpPr/>
          <p:nvPr/>
        </p:nvSpPr>
        <p:spPr>
          <a:xfrm>
            <a:off x="1371600" y="3861877"/>
            <a:ext cx="9448800" cy="18250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/>
          </a:bodyPr>
          <a:lstStyle>
            <a:lvl1pPr defTabSz="914400">
              <a:lnSpc>
                <a:spcPct val="81000"/>
              </a:lnSpc>
              <a:defRPr sz="5100" cap="all">
                <a:solidFill>
                  <a:srgbClr val="FFFFFF"/>
                </a:solidFill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endParaRPr sz="5100" cap="all" dirty="0">
              <a:solidFill>
                <a:srgbClr val="FFFFFF"/>
              </a:solidFill>
            </a:endParaRPr>
          </a:p>
        </p:txBody>
      </p:sp>
      <p:sp>
        <p:nvSpPr>
          <p:cNvPr id="4" name="Shape 82"/>
          <p:cNvSpPr txBox="1">
            <a:spLocks/>
          </p:cNvSpPr>
          <p:nvPr/>
        </p:nvSpPr>
        <p:spPr>
          <a:xfrm>
            <a:off x="303451" y="3775039"/>
            <a:ext cx="9448800" cy="16446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>
            <a:lvl1pPr algn="l" defTabSz="896111">
              <a:lnSpc>
                <a:spcPct val="90000"/>
              </a:lnSpc>
              <a:defRPr sz="5880" cap="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algn="r">
              <a:lnSpc>
                <a:spcPct val="90000"/>
              </a:lnSpc>
              <a:defRPr sz="4000" cap="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algn="r">
              <a:lnSpc>
                <a:spcPct val="90000"/>
              </a:lnSpc>
              <a:defRPr sz="4000" cap="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algn="r">
              <a:lnSpc>
                <a:spcPct val="90000"/>
              </a:lnSpc>
              <a:defRPr sz="4000" cap="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algn="r">
              <a:lnSpc>
                <a:spcPct val="90000"/>
              </a:lnSpc>
              <a:defRPr sz="4000" cap="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algn="r">
              <a:lnSpc>
                <a:spcPct val="90000"/>
              </a:lnSpc>
              <a:defRPr sz="4000" cap="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algn="r">
              <a:lnSpc>
                <a:spcPct val="90000"/>
              </a:lnSpc>
              <a:defRPr sz="4000" cap="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algn="r">
              <a:lnSpc>
                <a:spcPct val="90000"/>
              </a:lnSpc>
              <a:defRPr sz="4000" cap="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algn="r">
              <a:lnSpc>
                <a:spcPct val="90000"/>
              </a:lnSpc>
              <a:defRPr sz="4000" cap="all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>
              <a:defRPr sz="1800" cap="none">
                <a:solidFill>
                  <a:srgbClr val="000000"/>
                </a:solidFill>
              </a:defRPr>
            </a:pPr>
            <a:r>
              <a:rPr lang="fr-FR" sz="4800" dirty="0" smtClean="0">
                <a:solidFill>
                  <a:srgbClr val="F8F8F8"/>
                </a:solidFill>
              </a:rPr>
              <a:t>        </a:t>
            </a:r>
            <a:r>
              <a:rPr lang="fr-FR" sz="4800" dirty="0" smtClean="0">
                <a:solidFill>
                  <a:srgbClr val="F8F8F8"/>
                </a:solidFill>
              </a:rPr>
              <a:t>Noms du club:……………..</a:t>
            </a:r>
            <a:endParaRPr lang="fr-FR" sz="4800" dirty="0" smtClean="0">
              <a:solidFill>
                <a:srgbClr val="F8F8F8"/>
              </a:solidFill>
            </a:endParaRPr>
          </a:p>
          <a:p>
            <a:pPr algn="ctr">
              <a:defRPr sz="1800" cap="none">
                <a:solidFill>
                  <a:srgbClr val="000000"/>
                </a:solidFill>
              </a:defRPr>
            </a:pPr>
            <a:r>
              <a:rPr lang="fr-FR" sz="4800" dirty="0" smtClean="0">
                <a:solidFill>
                  <a:srgbClr val="F8F8F8"/>
                </a:solidFill>
              </a:rPr>
              <a:t>Saison……………….</a:t>
            </a:r>
            <a:endParaRPr lang="fr-FR" sz="4800" dirty="0">
              <a:solidFill>
                <a:srgbClr val="F8F8F8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685800" y="1577946"/>
            <a:ext cx="10820400" cy="487929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b="1" dirty="0" smtClean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Désignations matchs JAJ, JA</a:t>
            </a:r>
            <a:endParaRPr lang="fr-FR" sz="2000" dirty="0" smtClean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dirty="0" smtClean="0">
                <a:solidFill>
                  <a:srgbClr val="F8F8F8"/>
                </a:solidFill>
              </a:rPr>
              <a:t>Fonctionnement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dirty="0" smtClean="0">
                <a:solidFill>
                  <a:srgbClr val="F8F8F8"/>
                </a:solidFill>
              </a:rPr>
              <a:t>Procès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b="1" dirty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dirty="0">
              <a:solidFill>
                <a:srgbClr val="F8F8F8"/>
              </a:solidFill>
            </a:endParaRPr>
          </a:p>
        </p:txBody>
      </p:sp>
      <p:sp>
        <p:nvSpPr>
          <p:cNvPr id="5" name="Shape 85"/>
          <p:cNvSpPr>
            <a:spLocks noGrp="1"/>
          </p:cNvSpPr>
          <p:nvPr>
            <p:ph type="title"/>
          </p:nvPr>
        </p:nvSpPr>
        <p:spPr>
          <a:xfrm>
            <a:off x="3462043" y="408728"/>
            <a:ext cx="8610600" cy="156734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l">
              <a:defRPr sz="1800" cap="none">
                <a:solidFill>
                  <a:srgbClr val="000000"/>
                </a:solidFill>
              </a:defRPr>
            </a:pPr>
            <a:r>
              <a:rPr lang="fr-FR" sz="4000" cap="all" dirty="0" smtClean="0">
                <a:solidFill>
                  <a:srgbClr val="FFFFFF"/>
                </a:solidFill>
              </a:rPr>
              <a:t>fonctionnement et action</a:t>
            </a:r>
            <a:endParaRPr sz="4000" cap="al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7500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685800" y="1577946"/>
            <a:ext cx="10820400" cy="487929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b="1" dirty="0" smtClean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Désignations </a:t>
            </a:r>
            <a:r>
              <a:rPr lang="fr-FR" sz="2000" b="1" dirty="0">
                <a:solidFill>
                  <a:srgbClr val="F8F8F8"/>
                </a:solidFill>
              </a:rPr>
              <a:t>matchs </a:t>
            </a:r>
            <a:r>
              <a:rPr lang="fr-FR" sz="2000" b="1" dirty="0" smtClean="0">
                <a:solidFill>
                  <a:srgbClr val="F8F8F8"/>
                </a:solidFill>
              </a:rPr>
              <a:t>Accompagnateurs/Juge Superviseur</a:t>
            </a:r>
            <a:endParaRPr lang="fr-FR" sz="2000" dirty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dirty="0" smtClean="0">
                <a:solidFill>
                  <a:srgbClr val="F8F8F8"/>
                </a:solidFill>
              </a:rPr>
              <a:t>Fonctionnement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dirty="0" smtClean="0">
                <a:solidFill>
                  <a:srgbClr val="F8F8F8"/>
                </a:solidFill>
              </a:rPr>
              <a:t>Procès de communication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dirty="0" smtClean="0">
                <a:solidFill>
                  <a:srgbClr val="F8F8F8"/>
                </a:solidFill>
              </a:rPr>
              <a:t> </a:t>
            </a:r>
            <a:endParaRPr lang="fr-FR" sz="2000" dirty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dirty="0">
              <a:solidFill>
                <a:srgbClr val="F8F8F8"/>
              </a:solidFill>
            </a:endParaRPr>
          </a:p>
        </p:txBody>
      </p:sp>
      <p:sp>
        <p:nvSpPr>
          <p:cNvPr id="5" name="Shape 85"/>
          <p:cNvSpPr>
            <a:spLocks noGrp="1"/>
          </p:cNvSpPr>
          <p:nvPr>
            <p:ph type="title"/>
          </p:nvPr>
        </p:nvSpPr>
        <p:spPr>
          <a:xfrm>
            <a:off x="3462043" y="408728"/>
            <a:ext cx="8610600" cy="156734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l">
              <a:defRPr sz="1800" cap="none">
                <a:solidFill>
                  <a:srgbClr val="000000"/>
                </a:solidFill>
              </a:defRPr>
            </a:pPr>
            <a:r>
              <a:rPr lang="fr-FR" sz="4000" cap="all" dirty="0" smtClean="0">
                <a:solidFill>
                  <a:srgbClr val="FFFFFF"/>
                </a:solidFill>
              </a:rPr>
              <a:t>fonctionnement et action</a:t>
            </a:r>
            <a:endParaRPr sz="4000" cap="al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669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685800" y="1577946"/>
            <a:ext cx="10820400" cy="487929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dirty="0" smtClean="0">
                <a:solidFill>
                  <a:srgbClr val="F8F8F8"/>
                </a:solidFill>
              </a:rPr>
              <a:t> </a:t>
            </a:r>
            <a:endParaRPr lang="fr-FR" sz="2000" dirty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Suivi sur les matchs 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dirty="0">
                <a:solidFill>
                  <a:srgbClr val="F8F8F8"/>
                </a:solidFill>
              </a:rPr>
              <a:t>Fonctionnement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dirty="0">
                <a:solidFill>
                  <a:srgbClr val="F8F8F8"/>
                </a:solidFill>
              </a:rPr>
              <a:t>Procès de communication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dirty="0">
              <a:solidFill>
                <a:srgbClr val="F8F8F8"/>
              </a:solidFill>
            </a:endParaRPr>
          </a:p>
        </p:txBody>
      </p:sp>
      <p:sp>
        <p:nvSpPr>
          <p:cNvPr id="5" name="Shape 85"/>
          <p:cNvSpPr>
            <a:spLocks noGrp="1"/>
          </p:cNvSpPr>
          <p:nvPr>
            <p:ph type="title"/>
          </p:nvPr>
        </p:nvSpPr>
        <p:spPr>
          <a:xfrm>
            <a:off x="3462043" y="408728"/>
            <a:ext cx="8610600" cy="156734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l">
              <a:defRPr sz="1800" cap="none">
                <a:solidFill>
                  <a:srgbClr val="000000"/>
                </a:solidFill>
              </a:defRPr>
            </a:pPr>
            <a:r>
              <a:rPr lang="fr-FR" sz="4000" cap="all" dirty="0" smtClean="0">
                <a:solidFill>
                  <a:srgbClr val="FFFFFF"/>
                </a:solidFill>
              </a:rPr>
              <a:t>fonctionnement et action</a:t>
            </a:r>
            <a:endParaRPr sz="4000" cap="al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6442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685800" y="1464658"/>
            <a:ext cx="10820400" cy="54540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b="1" dirty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Formation JAJ, JA</a:t>
            </a:r>
            <a:endParaRPr lang="fr-FR" sz="2000" dirty="0" smtClean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dirty="0" smtClean="0">
                <a:solidFill>
                  <a:srgbClr val="F8F8F8"/>
                </a:solidFill>
              </a:rPr>
              <a:t>Fonctionnement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dirty="0" smtClean="0">
                <a:solidFill>
                  <a:srgbClr val="F8F8F8"/>
                </a:solidFill>
              </a:rPr>
              <a:t>Procès de communication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dirty="0" smtClean="0">
                <a:solidFill>
                  <a:srgbClr val="F8F8F8"/>
                </a:solidFill>
              </a:rPr>
              <a:t>Temps de formation avec thèmes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dirty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dirty="0">
              <a:solidFill>
                <a:srgbClr val="F8F8F8"/>
              </a:solidFill>
            </a:endParaRPr>
          </a:p>
        </p:txBody>
      </p:sp>
      <p:sp>
        <p:nvSpPr>
          <p:cNvPr id="5" name="Shape 85"/>
          <p:cNvSpPr>
            <a:spLocks noGrp="1"/>
          </p:cNvSpPr>
          <p:nvPr>
            <p:ph type="title"/>
          </p:nvPr>
        </p:nvSpPr>
        <p:spPr>
          <a:xfrm>
            <a:off x="3462043" y="408728"/>
            <a:ext cx="8610600" cy="156734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l">
              <a:defRPr sz="1800" cap="none">
                <a:solidFill>
                  <a:srgbClr val="000000"/>
                </a:solidFill>
              </a:defRPr>
            </a:pPr>
            <a:r>
              <a:rPr lang="fr-FR" sz="4000" cap="all" dirty="0" smtClean="0">
                <a:solidFill>
                  <a:srgbClr val="FFFFFF"/>
                </a:solidFill>
              </a:rPr>
              <a:t>formations</a:t>
            </a:r>
            <a:endParaRPr sz="4000" cap="al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4667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685800" y="1464658"/>
            <a:ext cx="10820400" cy="54540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b="1" dirty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b="1" dirty="0" smtClean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Autres Formations Officiel de Table, Responsable Espace de Compétition</a:t>
            </a:r>
            <a:endParaRPr lang="fr-FR" sz="2000" dirty="0" smtClean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dirty="0" smtClean="0">
                <a:solidFill>
                  <a:srgbClr val="F8F8F8"/>
                </a:solidFill>
              </a:rPr>
              <a:t>Fonctionnement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dirty="0" smtClean="0">
                <a:solidFill>
                  <a:srgbClr val="F8F8F8"/>
                </a:solidFill>
              </a:rPr>
              <a:t>Procès de communication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dirty="0" smtClean="0">
                <a:solidFill>
                  <a:srgbClr val="F8F8F8"/>
                </a:solidFill>
              </a:rPr>
              <a:t>Temps de formation avec thèmes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dirty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dirty="0">
              <a:solidFill>
                <a:srgbClr val="F8F8F8"/>
              </a:solidFill>
            </a:endParaRPr>
          </a:p>
        </p:txBody>
      </p:sp>
      <p:sp>
        <p:nvSpPr>
          <p:cNvPr id="5" name="Shape 85"/>
          <p:cNvSpPr>
            <a:spLocks noGrp="1"/>
          </p:cNvSpPr>
          <p:nvPr>
            <p:ph type="title"/>
          </p:nvPr>
        </p:nvSpPr>
        <p:spPr>
          <a:xfrm>
            <a:off x="3462043" y="408728"/>
            <a:ext cx="8610600" cy="156734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l">
              <a:defRPr sz="1800" cap="none">
                <a:solidFill>
                  <a:srgbClr val="000000"/>
                </a:solidFill>
              </a:defRPr>
            </a:pPr>
            <a:r>
              <a:rPr lang="fr-FR" sz="4000" cap="all" dirty="0" err="1" smtClean="0">
                <a:solidFill>
                  <a:srgbClr val="FFFFFF"/>
                </a:solidFill>
              </a:rPr>
              <a:t>fOrmations</a:t>
            </a:r>
            <a:endParaRPr sz="4000" cap="al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7205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685800" y="1464658"/>
            <a:ext cx="10820400" cy="54540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b="1" dirty="0" smtClean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Lien et fonctionnement avec la commission technique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b="1" dirty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b="1" dirty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Lien et fonctionnement avec le CA ou BD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b="1" dirty="0" smtClean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b="1" dirty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Lien et fonctionnement avec le référent des conclusions de matchs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b="1" dirty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b="1" dirty="0" smtClean="0">
              <a:solidFill>
                <a:srgbClr val="F8F8F8"/>
              </a:solidFill>
            </a:endParaRPr>
          </a:p>
          <a:p>
            <a:pPr mar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>
                <a:solidFill>
                  <a:srgbClr val="F8F8F8"/>
                </a:solidFill>
              </a:rPr>
              <a:t>Lien et fonctionnement avec la CTA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b="1" dirty="0">
              <a:solidFill>
                <a:srgbClr val="F8F8F8"/>
              </a:solidFill>
            </a:endParaRPr>
          </a:p>
        </p:txBody>
      </p:sp>
      <p:sp>
        <p:nvSpPr>
          <p:cNvPr id="5" name="Shape 85"/>
          <p:cNvSpPr>
            <a:spLocks noGrp="1"/>
          </p:cNvSpPr>
          <p:nvPr>
            <p:ph type="title"/>
          </p:nvPr>
        </p:nvSpPr>
        <p:spPr>
          <a:xfrm>
            <a:off x="3462043" y="408728"/>
            <a:ext cx="8610600" cy="156734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l">
              <a:defRPr sz="1800" cap="none">
                <a:solidFill>
                  <a:srgbClr val="000000"/>
                </a:solidFill>
              </a:defRPr>
            </a:pPr>
            <a:r>
              <a:rPr lang="fr-FR" sz="4000" cap="all" dirty="0" smtClean="0">
                <a:solidFill>
                  <a:srgbClr val="FFFFFF"/>
                </a:solidFill>
              </a:rPr>
              <a:t>Conseils</a:t>
            </a:r>
            <a:endParaRPr sz="4000" cap="al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8760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578" y="367568"/>
            <a:ext cx="10975622" cy="1224165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Budget prévisionnel 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1254266"/>
            <a:ext cx="10820400" cy="5394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Equipement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Actions de formation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Actions de fonctionnement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Actions de valorisations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Actions évènementielles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Budget total: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0919136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925417" y="2544148"/>
            <a:ext cx="9948231" cy="156734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En </a:t>
            </a:r>
            <a:r>
              <a:rPr lang="fr-FR" dirty="0" err="1" smtClean="0"/>
              <a:t>esperant</a:t>
            </a:r>
            <a:r>
              <a:rPr lang="fr-FR" dirty="0" smtClean="0"/>
              <a:t> passer une très bonne saison avec vous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MERCI </a:t>
            </a:r>
            <a:r>
              <a:rPr lang="fr-FR" dirty="0"/>
              <a:t>POUR VOTRE PARTICIPATION</a:t>
            </a:r>
          </a:p>
        </p:txBody>
      </p:sp>
    </p:spTree>
    <p:extLst>
      <p:ext uri="{BB962C8B-B14F-4D97-AF65-F5344CB8AC3E}">
        <p14:creationId xmlns:p14="http://schemas.microsoft.com/office/powerpoint/2010/main" val="344936855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3447207" y="552727"/>
            <a:ext cx="8584976" cy="129302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l">
              <a:defRPr sz="1800" cap="none">
                <a:solidFill>
                  <a:srgbClr val="000000"/>
                </a:solidFill>
              </a:defRPr>
            </a:pPr>
            <a:r>
              <a:rPr lang="fr-FR" sz="4000" cap="all" dirty="0" smtClean="0">
                <a:solidFill>
                  <a:srgbClr val="FFFFFF"/>
                </a:solidFill>
              </a:rPr>
              <a:t>SOMMAIRE</a:t>
            </a:r>
            <a:endParaRPr sz="4000" cap="all" dirty="0">
              <a:solidFill>
                <a:srgbClr val="FFFFFF"/>
              </a:solidFill>
            </a:endParaRP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685800" y="1626500"/>
            <a:ext cx="10820400" cy="483074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Présentation: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Contexte de votre club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Objectifs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Valeurs et philosophie de l’EA</a:t>
            </a:r>
            <a:endParaRPr lang="fr-FR" sz="2000" b="1" dirty="0" smtClean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Compositions des membres, missions correspondantes</a:t>
            </a:r>
            <a:endParaRPr lang="fr-FR" sz="2000" b="1" dirty="0" smtClean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dirty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Fonctionnement de l’Ecole Arbitrage: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Désignations (JAJ,JA , accompagnateur/superviseur)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Formation (JAJ, JA)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Autres formations (OT, RESC)</a:t>
            </a:r>
          </a:p>
          <a:p>
            <a:pPr mar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>
                <a:solidFill>
                  <a:srgbClr val="F8F8F8"/>
                </a:solidFill>
              </a:rPr>
              <a:t>Conseil (CA du club, lien avec CTA, Commission Technique, </a:t>
            </a:r>
            <a:r>
              <a:rPr lang="fr-FR" sz="2000" b="1" dirty="0" smtClean="0">
                <a:solidFill>
                  <a:srgbClr val="F8F8F8"/>
                </a:solidFill>
              </a:rPr>
              <a:t>référent </a:t>
            </a:r>
            <a:r>
              <a:rPr lang="fr-FR" sz="2000" b="1" dirty="0">
                <a:solidFill>
                  <a:srgbClr val="F8F8F8"/>
                </a:solidFill>
              </a:rPr>
              <a:t>conclusion de match) 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b="1" dirty="0" smtClean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b="1" dirty="0" smtClean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Annexe: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Budget prévisionnelle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dirty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b="1" dirty="0" smtClean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b="1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3447207" y="552727"/>
            <a:ext cx="8584976" cy="129302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l">
              <a:defRPr sz="1800" cap="none">
                <a:solidFill>
                  <a:srgbClr val="000000"/>
                </a:solidFill>
              </a:defRPr>
            </a:pPr>
            <a:r>
              <a:rPr lang="fr-FR" sz="4000" cap="all" dirty="0" err="1" smtClean="0">
                <a:solidFill>
                  <a:srgbClr val="FFFFFF"/>
                </a:solidFill>
              </a:rPr>
              <a:t>presentation</a:t>
            </a:r>
            <a:endParaRPr sz="4000" cap="all" dirty="0">
              <a:solidFill>
                <a:srgbClr val="FFFFFF"/>
              </a:solidFill>
            </a:endParaRP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685800" y="1626500"/>
            <a:ext cx="10820400" cy="48307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b="1" dirty="0" smtClean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Le </a:t>
            </a:r>
            <a:r>
              <a:rPr lang="fr-FR" sz="2000" b="1" dirty="0" smtClean="0">
                <a:solidFill>
                  <a:srgbClr val="F8F8F8"/>
                </a:solidFill>
              </a:rPr>
              <a:t>Contexte</a:t>
            </a:r>
            <a:r>
              <a:rPr lang="fr-FR" sz="2000" b="1" dirty="0" smtClean="0">
                <a:solidFill>
                  <a:srgbClr val="F8F8F8"/>
                </a:solidFill>
              </a:rPr>
              <a:t>: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Diagnostic du club, historique arbitrage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>
                <a:solidFill>
                  <a:srgbClr val="F8F8F8"/>
                </a:solidFill>
              </a:rPr>
              <a:t>L</a:t>
            </a:r>
            <a:r>
              <a:rPr lang="fr-FR" sz="2000" b="1" dirty="0" smtClean="0">
                <a:solidFill>
                  <a:srgbClr val="F8F8F8"/>
                </a:solidFill>
              </a:rPr>
              <a:t>a réforme arbitrage</a:t>
            </a:r>
            <a:endParaRPr lang="fr-FR" sz="2000" b="1" dirty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Action </a:t>
            </a:r>
            <a:r>
              <a:rPr lang="fr-FR" sz="2000" b="1" dirty="0">
                <a:solidFill>
                  <a:srgbClr val="F8F8F8"/>
                </a:solidFill>
              </a:rPr>
              <a:t>p</a:t>
            </a:r>
            <a:r>
              <a:rPr lang="fr-FR" sz="2000" b="1" dirty="0" smtClean="0">
                <a:solidFill>
                  <a:srgbClr val="F8F8F8"/>
                </a:solidFill>
              </a:rPr>
              <a:t>our être valider Ecole Arbitrage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b="1" dirty="0">
              <a:solidFill>
                <a:srgbClr val="F8F8F8"/>
              </a:solidFill>
            </a:endParaRPr>
          </a:p>
          <a:p>
            <a:pPr mar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b="1" dirty="0" smtClean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346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3447207" y="552727"/>
            <a:ext cx="8584976" cy="129302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l">
              <a:defRPr sz="1800" cap="none">
                <a:solidFill>
                  <a:srgbClr val="000000"/>
                </a:solidFill>
              </a:defRPr>
            </a:pPr>
            <a:r>
              <a:rPr lang="fr-FR" sz="4000" cap="all" dirty="0" err="1" smtClean="0">
                <a:solidFill>
                  <a:srgbClr val="FFFFFF"/>
                </a:solidFill>
              </a:rPr>
              <a:t>presentation</a:t>
            </a:r>
            <a:endParaRPr sz="4000" cap="all" dirty="0">
              <a:solidFill>
                <a:srgbClr val="FFFFFF"/>
              </a:solidFill>
            </a:endParaRP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685800" y="1626500"/>
            <a:ext cx="10820400" cy="48307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b="1" dirty="0" smtClean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Objectifs: « description du général au précis », du constat à ce que je veux faire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b="1" dirty="0" smtClean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Passer de ….     A</a:t>
            </a:r>
          </a:p>
          <a:p>
            <a:pPr mar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>
                <a:solidFill>
                  <a:srgbClr val="F8F8F8"/>
                </a:solidFill>
              </a:rPr>
              <a:t>Passer de ….     A</a:t>
            </a:r>
          </a:p>
          <a:p>
            <a:pPr mar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>
                <a:solidFill>
                  <a:srgbClr val="F8F8F8"/>
                </a:solidFill>
              </a:rPr>
              <a:t>Passer de ….     </a:t>
            </a:r>
            <a:r>
              <a:rPr lang="fr-FR" sz="2000" b="1" dirty="0" smtClean="0">
                <a:solidFill>
                  <a:srgbClr val="F8F8F8"/>
                </a:solidFill>
              </a:rPr>
              <a:t>A</a:t>
            </a:r>
            <a:endParaRPr lang="fr-FR" sz="2000" dirty="0">
              <a:solidFill>
                <a:srgbClr val="F8F8F8"/>
              </a:solidFill>
            </a:endParaRPr>
          </a:p>
          <a:p>
            <a:pPr mar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b="1" dirty="0" smtClean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1716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3447207" y="552727"/>
            <a:ext cx="8584976" cy="129302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l">
              <a:defRPr sz="1800" cap="none">
                <a:solidFill>
                  <a:srgbClr val="000000"/>
                </a:solidFill>
              </a:defRPr>
            </a:pPr>
            <a:r>
              <a:rPr lang="fr-FR" sz="4000" cap="all" dirty="0" err="1" smtClean="0">
                <a:solidFill>
                  <a:srgbClr val="FFFFFF"/>
                </a:solidFill>
              </a:rPr>
              <a:t>presentation</a:t>
            </a:r>
            <a:endParaRPr sz="4000" cap="all" dirty="0">
              <a:solidFill>
                <a:srgbClr val="FFFFFF"/>
              </a:solidFill>
            </a:endParaRP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685800" y="1626500"/>
            <a:ext cx="10820400" cy="48307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b="1" dirty="0" smtClean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Valeurs de l’Ecole Arbitrage:</a:t>
            </a:r>
            <a:endParaRPr lang="fr-FR" sz="2000" b="1" dirty="0" smtClean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b="1" dirty="0" smtClean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Valeur 1</a:t>
            </a:r>
            <a:endParaRPr lang="fr-FR" sz="2000" b="1" dirty="0" smtClean="0">
              <a:solidFill>
                <a:srgbClr val="F8F8F8"/>
              </a:solidFill>
            </a:endParaRPr>
          </a:p>
          <a:p>
            <a:pPr mar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Valeur 2</a:t>
            </a:r>
            <a:endParaRPr lang="fr-FR" sz="2000" b="1" dirty="0">
              <a:solidFill>
                <a:srgbClr val="F8F8F8"/>
              </a:solidFill>
            </a:endParaRPr>
          </a:p>
          <a:p>
            <a:pPr mar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Valeur 3</a:t>
            </a:r>
            <a:endParaRPr lang="fr-FR" sz="2000" dirty="0">
              <a:solidFill>
                <a:srgbClr val="F8F8F8"/>
              </a:solidFill>
            </a:endParaRPr>
          </a:p>
          <a:p>
            <a:pPr mar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b="1" dirty="0" smtClean="0">
              <a:solidFill>
                <a:srgbClr val="F8F8F8"/>
              </a:solidFill>
            </a:endParaRPr>
          </a:p>
          <a:p>
            <a:pPr mar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Philosophie:</a:t>
            </a:r>
            <a:endParaRPr lang="fr-FR" sz="2000" b="1" dirty="0" smtClean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8958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3447207" y="552727"/>
            <a:ext cx="8584976" cy="129302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l">
              <a:defRPr sz="1800" cap="none">
                <a:solidFill>
                  <a:srgbClr val="000000"/>
                </a:solidFill>
              </a:defRPr>
            </a:pPr>
            <a:r>
              <a:rPr lang="fr-FR" sz="4000" cap="all" dirty="0" err="1" smtClean="0">
                <a:solidFill>
                  <a:srgbClr val="FFFFFF"/>
                </a:solidFill>
              </a:rPr>
              <a:t>presentation</a:t>
            </a:r>
            <a:endParaRPr sz="4000" cap="all" dirty="0">
              <a:solidFill>
                <a:srgbClr val="FFFFFF"/>
              </a:solidFill>
            </a:endParaRP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685800" y="1626500"/>
            <a:ext cx="10820400" cy="48307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b="1" dirty="0" smtClean="0">
              <a:solidFill>
                <a:srgbClr val="F8F8F8"/>
              </a:solidFill>
            </a:endParaRPr>
          </a:p>
          <a:p>
            <a:pPr mar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b="1" dirty="0" smtClean="0">
              <a:solidFill>
                <a:srgbClr val="F8F8F8"/>
              </a:solidFill>
            </a:endParaRPr>
          </a:p>
          <a:p>
            <a:pPr mar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Compositions de l’équipe: Equipe-organigramme</a:t>
            </a:r>
          </a:p>
          <a:p>
            <a:pPr mar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b="1" dirty="0" smtClean="0">
              <a:solidFill>
                <a:srgbClr val="F8F8F8"/>
              </a:solidFill>
            </a:endParaRPr>
          </a:p>
          <a:p>
            <a:pPr mar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Animateur EA</a:t>
            </a:r>
          </a:p>
          <a:p>
            <a:pPr mar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Accompagnateurs EA</a:t>
            </a:r>
          </a:p>
          <a:p>
            <a:pPr mar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Superviseur Territorial</a:t>
            </a:r>
          </a:p>
          <a:p>
            <a:pPr mar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Autres membres</a:t>
            </a:r>
            <a:endParaRPr lang="fr-FR" sz="2000" b="1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6821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685800" y="1861168"/>
            <a:ext cx="10820400" cy="45960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b="1" dirty="0" smtClean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Les Missions</a:t>
            </a:r>
            <a:r>
              <a:rPr lang="fr-FR" sz="2000" b="1" dirty="0" smtClean="0">
                <a:solidFill>
                  <a:srgbClr val="F8F8F8"/>
                </a:solidFill>
              </a:rPr>
              <a:t>:</a:t>
            </a:r>
            <a:r>
              <a:rPr lang="fr-FR" sz="2000" b="1" dirty="0" smtClean="0"/>
              <a:t>: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sz="2000" b="1" dirty="0" smtClean="0">
              <a:solidFill>
                <a:srgbClr val="FFFFFF"/>
              </a:solidFill>
            </a:endParaRPr>
          </a:p>
          <a:p>
            <a:pPr lvl="0">
              <a:lnSpc>
                <a:spcPct val="72000"/>
              </a:lnSpc>
              <a:defRPr sz="1800">
                <a:solidFill>
                  <a:srgbClr val="000000"/>
                </a:solidFill>
              </a:defRPr>
            </a:pPr>
            <a:r>
              <a:rPr lang="fr-FR" sz="2000" dirty="0" smtClean="0">
                <a:solidFill>
                  <a:srgbClr val="FFFFFF"/>
                </a:solidFill>
              </a:rPr>
              <a:t>Désignation </a:t>
            </a:r>
            <a:r>
              <a:rPr lang="fr-FR" sz="2000" dirty="0" smtClean="0">
                <a:solidFill>
                  <a:srgbClr val="FFFFFF"/>
                </a:solidFill>
              </a:rPr>
              <a:t>JAJ et JA en compétition et sur les matchs </a:t>
            </a:r>
            <a:r>
              <a:rPr lang="fr-FR" sz="2000" dirty="0" smtClean="0">
                <a:solidFill>
                  <a:srgbClr val="FFFFFF"/>
                </a:solidFill>
              </a:rPr>
              <a:t>amicaux</a:t>
            </a:r>
            <a:endParaRPr lang="fr-FR" sz="2000" dirty="0" smtClean="0">
              <a:solidFill>
                <a:srgbClr val="FFFFFF"/>
              </a:solidFill>
            </a:endParaRPr>
          </a:p>
          <a:p>
            <a:pPr>
              <a:lnSpc>
                <a:spcPct val="72000"/>
              </a:lnSpc>
              <a:defRPr sz="1800">
                <a:solidFill>
                  <a:srgbClr val="000000"/>
                </a:solidFill>
              </a:defRPr>
            </a:pPr>
            <a:r>
              <a:rPr lang="fr-FR" sz="2000" dirty="0" smtClean="0">
                <a:solidFill>
                  <a:srgbClr val="FFFFFF"/>
                </a:solidFill>
              </a:rPr>
              <a:t>Désignation des accompagnateurs/Juge Superviseur</a:t>
            </a:r>
          </a:p>
          <a:p>
            <a:pPr>
              <a:lnSpc>
                <a:spcPct val="72000"/>
              </a:lnSpc>
              <a:defRPr sz="1800">
                <a:solidFill>
                  <a:srgbClr val="000000"/>
                </a:solidFill>
              </a:defRPr>
            </a:pPr>
            <a:r>
              <a:rPr lang="fr-FR" sz="2000" dirty="0">
                <a:solidFill>
                  <a:srgbClr val="F8F8F8"/>
                </a:solidFill>
              </a:rPr>
              <a:t>Activation des JAJ sur </a:t>
            </a:r>
            <a:r>
              <a:rPr lang="fr-FR" sz="2000" dirty="0" err="1" smtClean="0">
                <a:solidFill>
                  <a:srgbClr val="F8F8F8"/>
                </a:solidFill>
              </a:rPr>
              <a:t>gest’hand</a:t>
            </a:r>
            <a:endParaRPr lang="fr-FR" sz="2000" dirty="0" smtClean="0">
              <a:solidFill>
                <a:srgbClr val="FFFFFF"/>
              </a:solidFill>
            </a:endParaRPr>
          </a:p>
        </p:txBody>
      </p:sp>
      <p:sp>
        <p:nvSpPr>
          <p:cNvPr id="5" name="Shape 85"/>
          <p:cNvSpPr>
            <a:spLocks noGrp="1"/>
          </p:cNvSpPr>
          <p:nvPr>
            <p:ph type="title"/>
          </p:nvPr>
        </p:nvSpPr>
        <p:spPr>
          <a:xfrm>
            <a:off x="3445858" y="441096"/>
            <a:ext cx="8610600" cy="156734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l">
              <a:defRPr sz="1800" cap="none">
                <a:solidFill>
                  <a:srgbClr val="000000"/>
                </a:solidFill>
              </a:defRPr>
            </a:pPr>
            <a:r>
              <a:rPr lang="fr-FR" sz="4000" cap="all" dirty="0" err="1" smtClean="0">
                <a:solidFill>
                  <a:srgbClr val="FFFFFF"/>
                </a:solidFill>
              </a:rPr>
              <a:t>presentation</a:t>
            </a:r>
            <a:endParaRPr sz="4000" cap="al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601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685800" y="1861168"/>
            <a:ext cx="10820400" cy="45960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b="1" dirty="0" smtClean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Les Missions</a:t>
            </a:r>
            <a:r>
              <a:rPr lang="fr-FR" sz="2000" b="1" dirty="0" smtClean="0">
                <a:solidFill>
                  <a:srgbClr val="F8F8F8"/>
                </a:solidFill>
              </a:rPr>
              <a:t>:</a:t>
            </a:r>
            <a:r>
              <a:rPr lang="fr-FR" sz="2000" b="1" dirty="0" smtClean="0"/>
              <a:t>:</a:t>
            </a:r>
          </a:p>
          <a:p>
            <a:pPr>
              <a:lnSpc>
                <a:spcPct val="72000"/>
              </a:lnSpc>
              <a:defRPr sz="1800">
                <a:solidFill>
                  <a:srgbClr val="000000"/>
                </a:solidFill>
              </a:defRPr>
            </a:pPr>
            <a:r>
              <a:rPr lang="fr-FR" sz="2000" dirty="0" smtClean="0">
                <a:solidFill>
                  <a:srgbClr val="F8F8F8"/>
                </a:solidFill>
              </a:rPr>
              <a:t>Organisation des Formation JAJ, JA</a:t>
            </a:r>
          </a:p>
          <a:p>
            <a:pPr>
              <a:lnSpc>
                <a:spcPct val="72000"/>
              </a:lnSpc>
              <a:defRPr sz="1800">
                <a:solidFill>
                  <a:srgbClr val="000000"/>
                </a:solidFill>
              </a:defRPr>
            </a:pPr>
            <a:r>
              <a:rPr lang="fr-FR" sz="2000" dirty="0" smtClean="0">
                <a:solidFill>
                  <a:srgbClr val="F8F8F8"/>
                </a:solidFill>
              </a:rPr>
              <a:t>Suivi sur les matchs</a:t>
            </a:r>
            <a:endParaRPr lang="fr-FR" sz="2000" dirty="0" smtClean="0">
              <a:solidFill>
                <a:srgbClr val="F8F8F8"/>
              </a:solidFill>
            </a:endParaRPr>
          </a:p>
          <a:p>
            <a:pPr>
              <a:lnSpc>
                <a:spcPct val="72000"/>
              </a:lnSpc>
              <a:defRPr sz="1800">
                <a:solidFill>
                  <a:srgbClr val="000000"/>
                </a:solidFill>
              </a:defRPr>
            </a:pPr>
            <a:r>
              <a:rPr lang="fr-FR" sz="2000" dirty="0" smtClean="0">
                <a:solidFill>
                  <a:srgbClr val="F8F8F8"/>
                </a:solidFill>
              </a:rPr>
              <a:t>Organisation autres formations (OT ,RESC)</a:t>
            </a:r>
            <a:endParaRPr lang="fr-FR" sz="2000" dirty="0" smtClean="0">
              <a:solidFill>
                <a:srgbClr val="F8F8F8"/>
              </a:solidFill>
            </a:endParaRPr>
          </a:p>
        </p:txBody>
      </p:sp>
      <p:sp>
        <p:nvSpPr>
          <p:cNvPr id="5" name="Shape 85"/>
          <p:cNvSpPr>
            <a:spLocks noGrp="1"/>
          </p:cNvSpPr>
          <p:nvPr>
            <p:ph type="title"/>
          </p:nvPr>
        </p:nvSpPr>
        <p:spPr>
          <a:xfrm>
            <a:off x="3445858" y="441096"/>
            <a:ext cx="8610600" cy="156734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l">
              <a:defRPr sz="1800" cap="none">
                <a:solidFill>
                  <a:srgbClr val="000000"/>
                </a:solidFill>
              </a:defRPr>
            </a:pPr>
            <a:r>
              <a:rPr lang="fr-FR" sz="4000" cap="all" dirty="0" err="1" smtClean="0">
                <a:solidFill>
                  <a:srgbClr val="FFFFFF"/>
                </a:solidFill>
              </a:rPr>
              <a:t>presentation</a:t>
            </a:r>
            <a:endParaRPr sz="4000" cap="al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4070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685800" y="1861168"/>
            <a:ext cx="10820400" cy="45960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lang="fr-FR" sz="2000" b="1" dirty="0" smtClean="0">
              <a:solidFill>
                <a:srgbClr val="F8F8F8"/>
              </a:solidFill>
            </a:endParaRP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fr-FR" sz="2000" b="1" dirty="0" smtClean="0">
                <a:solidFill>
                  <a:srgbClr val="F8F8F8"/>
                </a:solidFill>
              </a:rPr>
              <a:t>Les Missions</a:t>
            </a:r>
            <a:r>
              <a:rPr lang="fr-FR" sz="2000" b="1" dirty="0" smtClean="0">
                <a:solidFill>
                  <a:srgbClr val="F8F8F8"/>
                </a:solidFill>
              </a:rPr>
              <a:t>:</a:t>
            </a:r>
            <a:r>
              <a:rPr lang="fr-FR" sz="2000" b="1" dirty="0" smtClean="0"/>
              <a:t>:</a:t>
            </a:r>
          </a:p>
          <a:p>
            <a:pPr marL="0" lvl="0" indent="0">
              <a:lnSpc>
                <a:spcPct val="72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sz="2000" b="1" dirty="0" smtClean="0">
              <a:solidFill>
                <a:srgbClr val="FFFFFF"/>
              </a:solidFill>
            </a:endParaRPr>
          </a:p>
          <a:p>
            <a:pPr>
              <a:lnSpc>
                <a:spcPct val="72000"/>
              </a:lnSpc>
              <a:defRPr sz="1800">
                <a:solidFill>
                  <a:srgbClr val="000000"/>
                </a:solidFill>
              </a:defRPr>
            </a:pPr>
            <a:r>
              <a:rPr lang="fr-FR" sz="2000" dirty="0" smtClean="0">
                <a:solidFill>
                  <a:srgbClr val="F8F8F8"/>
                </a:solidFill>
              </a:rPr>
              <a:t>Etre en relation avec la commission technique (action commune)</a:t>
            </a:r>
          </a:p>
          <a:p>
            <a:pPr>
              <a:lnSpc>
                <a:spcPct val="72000"/>
              </a:lnSpc>
              <a:defRPr sz="1800">
                <a:solidFill>
                  <a:srgbClr val="000000"/>
                </a:solidFill>
              </a:defRPr>
            </a:pPr>
            <a:r>
              <a:rPr lang="fr-FR" sz="2000" dirty="0" smtClean="0">
                <a:solidFill>
                  <a:srgbClr val="F8F8F8"/>
                </a:solidFill>
              </a:rPr>
              <a:t>Etre en relation le référent conclusions de match</a:t>
            </a:r>
          </a:p>
          <a:p>
            <a:pPr>
              <a:lnSpc>
                <a:spcPct val="72000"/>
              </a:lnSpc>
              <a:defRPr sz="1800">
                <a:solidFill>
                  <a:srgbClr val="000000"/>
                </a:solidFill>
              </a:defRPr>
            </a:pPr>
            <a:r>
              <a:rPr lang="fr-FR" sz="2000" dirty="0" smtClean="0">
                <a:solidFill>
                  <a:srgbClr val="F8F8F8"/>
                </a:solidFill>
              </a:rPr>
              <a:t>Entre en relation avec le CA ou BD de l’association</a:t>
            </a:r>
            <a:endParaRPr lang="fr-FR" sz="2000" dirty="0" smtClean="0">
              <a:solidFill>
                <a:srgbClr val="F8F8F8"/>
              </a:solidFill>
            </a:endParaRPr>
          </a:p>
          <a:p>
            <a:pPr lvl="0">
              <a:lnSpc>
                <a:spcPct val="72000"/>
              </a:lnSpc>
              <a:defRPr sz="1800">
                <a:solidFill>
                  <a:srgbClr val="000000"/>
                </a:solidFill>
              </a:defRPr>
            </a:pPr>
            <a:r>
              <a:rPr lang="fr-FR" sz="2000" dirty="0" smtClean="0">
                <a:solidFill>
                  <a:srgbClr val="F8F8F8"/>
                </a:solidFill>
              </a:rPr>
              <a:t>Etre </a:t>
            </a:r>
            <a:r>
              <a:rPr lang="fr-FR" sz="2000" dirty="0" smtClean="0">
                <a:solidFill>
                  <a:srgbClr val="F8F8F8"/>
                </a:solidFill>
              </a:rPr>
              <a:t>en relation avec les instances de l’arbitrage </a:t>
            </a:r>
            <a:r>
              <a:rPr lang="fr-FR" sz="2000" dirty="0" smtClean="0">
                <a:solidFill>
                  <a:srgbClr val="F8F8F8"/>
                </a:solidFill>
              </a:rPr>
              <a:t> (CTA </a:t>
            </a:r>
            <a:r>
              <a:rPr lang="fr-FR" sz="2000" dirty="0" smtClean="0">
                <a:solidFill>
                  <a:srgbClr val="F8F8F8"/>
                </a:solidFill>
              </a:rPr>
              <a:t>à notre échelle</a:t>
            </a:r>
            <a:r>
              <a:rPr lang="fr-FR" sz="2000" dirty="0" smtClean="0">
                <a:solidFill>
                  <a:srgbClr val="F8F8F8"/>
                </a:solidFill>
              </a:rPr>
              <a:t>)</a:t>
            </a:r>
            <a:endParaRPr lang="fr-FR" sz="2000" dirty="0" smtClean="0">
              <a:solidFill>
                <a:srgbClr val="F8F8F8"/>
              </a:solidFill>
            </a:endParaRPr>
          </a:p>
          <a:p>
            <a:pPr lvl="0">
              <a:lnSpc>
                <a:spcPct val="72000"/>
              </a:lnSpc>
              <a:defRPr sz="1800">
                <a:solidFill>
                  <a:srgbClr val="000000"/>
                </a:solidFill>
              </a:defRPr>
            </a:pPr>
            <a:r>
              <a:rPr lang="fr-FR" sz="2000" dirty="0" smtClean="0">
                <a:solidFill>
                  <a:srgbClr val="F8F8F8"/>
                </a:solidFill>
              </a:rPr>
              <a:t>Devenir une Ecole Arbitrage certifié (projet Ecole Arbitrage, intervenants certifiés, nombre de JAJ T)</a:t>
            </a:r>
            <a:endParaRPr lang="fr-FR" sz="2000" dirty="0" smtClean="0">
              <a:solidFill>
                <a:srgbClr val="F8F8F8"/>
              </a:solidFill>
            </a:endParaRPr>
          </a:p>
        </p:txBody>
      </p:sp>
      <p:sp>
        <p:nvSpPr>
          <p:cNvPr id="5" name="Shape 85"/>
          <p:cNvSpPr>
            <a:spLocks noGrp="1"/>
          </p:cNvSpPr>
          <p:nvPr>
            <p:ph type="title"/>
          </p:nvPr>
        </p:nvSpPr>
        <p:spPr>
          <a:xfrm>
            <a:off x="3445858" y="441096"/>
            <a:ext cx="8610600" cy="156734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l">
              <a:defRPr sz="1800" cap="none">
                <a:solidFill>
                  <a:srgbClr val="000000"/>
                </a:solidFill>
              </a:defRPr>
            </a:pPr>
            <a:r>
              <a:rPr lang="fr-FR" sz="4000" cap="all" dirty="0" err="1" smtClean="0">
                <a:solidFill>
                  <a:srgbClr val="FFFFFF"/>
                </a:solidFill>
              </a:rPr>
              <a:t>presentation</a:t>
            </a:r>
            <a:endParaRPr sz="4000" cap="al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7431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DF2E28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DF2E28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DF2E28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DF2E28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362</Words>
  <Application>Microsoft Office PowerPoint</Application>
  <PresentationFormat>Grand écran</PresentationFormat>
  <Paragraphs>127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Helvetica Neue</vt:lpstr>
      <vt:lpstr>Default</vt:lpstr>
      <vt:lpstr>    projet  ecole arbitrage</vt:lpstr>
      <vt:lpstr>SOMMAIRE</vt:lpstr>
      <vt:lpstr>presentation</vt:lpstr>
      <vt:lpstr>presentation</vt:lpstr>
      <vt:lpstr>presentation</vt:lpstr>
      <vt:lpstr>presentation</vt:lpstr>
      <vt:lpstr>presentation</vt:lpstr>
      <vt:lpstr>presentation</vt:lpstr>
      <vt:lpstr>presentation</vt:lpstr>
      <vt:lpstr>fonctionnement et action</vt:lpstr>
      <vt:lpstr>fonctionnement et action</vt:lpstr>
      <vt:lpstr>fonctionnement et action</vt:lpstr>
      <vt:lpstr>formations</vt:lpstr>
      <vt:lpstr>fOrmations</vt:lpstr>
      <vt:lpstr>Conseils</vt:lpstr>
      <vt:lpstr>Budget prévisionnel </vt:lpstr>
      <vt:lpstr>En esperant passer une très bonne saison avec vous  MERCI POUR VOTRE PARTICIPATION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d’actions départementales</dc:title>
  <dc:creator>Sylvie DREVARD</dc:creator>
  <cp:lastModifiedBy>Boris Thiebault</cp:lastModifiedBy>
  <cp:revision>113</cp:revision>
  <dcterms:modified xsi:type="dcterms:W3CDTF">2017-11-29T15:18:36Z</dcterms:modified>
</cp:coreProperties>
</file>